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CAB3C0-D0E6-41C7-A0B0-A9E0F2B4F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C1F67E5-1AD7-45CF-B2F8-0ACB6A0E3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E128A0-E4BC-47F6-BAF7-64A79ECA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1A98-BDB1-4D83-9522-8D360093262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23D983-9C8D-4739-A413-BDB82334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53DACA-3069-43ED-920C-F3E99EA9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ECE7-204F-4446-9E60-7D24DD7719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96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5AF90F-E0CF-4BBA-835A-FADEDFF8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75D8AC4-8158-4764-AC58-3841D75BC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C2A134-588C-4061-B48C-2F478F13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1A98-BDB1-4D83-9522-8D360093262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AEE0F9-A050-4CE2-9F3D-3D978189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5B04EF-6F29-4ACE-B6DA-2B03CAF4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ECE7-204F-4446-9E60-7D24DD7719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7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643C46D-A7E2-4AC5-AF2D-71AC5286B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B927B-79E2-45A5-8540-E9EB8461D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2A2E63-DE10-4C22-B281-D567AEC0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1A98-BDB1-4D83-9522-8D360093262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48C137-C044-43C3-A6B4-04869331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AAE936-C8AB-4D9D-8F63-B26C0DD3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ECE7-204F-4446-9E60-7D24DD7719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04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154DE-FF62-4A05-9AB6-239A4F92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31964F-03CA-4539-AFC5-BAFB9FB24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B15F90-4CAF-43B6-894A-A6F2F420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1A98-BDB1-4D83-9522-8D360093262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700361-46C5-4BCA-BCCA-3963DE66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F91C20-AC51-4326-BC7D-C74FEC55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ECE7-204F-4446-9E60-7D24DD7719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68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283A34-87EA-4C6B-8254-D4BD2334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390951-D1A8-487A-B2CB-A7C8403E3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CC7913-F0E5-4893-AEF6-F729DBF5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1A98-BDB1-4D83-9522-8D360093262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13C14F-7453-42DE-8668-F512D602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E57BDC-14E0-492D-8B51-478DCE69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ECE7-204F-4446-9E60-7D24DD7719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23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AC0B24-A2E3-4765-BF11-175AE6DE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B71F5E-E8A2-457A-A015-89AC95199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EE04E25-1A76-4179-845E-6CE5BCF5C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461831-0CC1-4E3E-9658-14AFE3CE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1A98-BDB1-4D83-9522-8D360093262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CCAEEB7-1C63-44D0-B317-0A051C83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FB5A60-979E-4E27-BEB0-F01D93BA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ECE7-204F-4446-9E60-7D24DD7719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0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C92937-BBA6-409D-9BE3-5AD93E9D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7BEE5E-9A7E-43B4-939B-AC960738A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C2E5AB-7046-4EDD-9463-7082B1DF1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C14ACB2-A885-4016-8401-41695F6D3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563BC09-D922-476F-9450-5FE7BB640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D54542F-4E23-4D90-8622-9C94823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1A98-BDB1-4D83-9522-8D360093262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E49CA57-BCC4-414D-B110-3E4E3B43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5E60DCC-9E06-4DE0-A18D-21014366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ECE7-204F-4446-9E60-7D24DD7719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3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79DFAB-EFE0-427F-9D37-4AE9BF22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0446A2A-FAA4-4809-8CF8-8D89897A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1A98-BDB1-4D83-9522-8D360093262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B7E645E-8629-426A-9A61-838D5C50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51DD5F4-C4CA-42D1-9ED4-843745F9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ECE7-204F-4446-9E60-7D24DD7719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23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75FF19D-8CAE-4BEB-A988-C6074738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1A98-BDB1-4D83-9522-8D360093262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37B7DEA-B871-4521-9F65-C6241DC8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697D84-A391-4350-8D33-A18EB9D5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ECE7-204F-4446-9E60-7D24DD7719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94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BAE436-ED42-4762-8DC2-C9F8E22A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287F80-917B-44EE-9FF5-74728557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A9770DF-987B-400E-AD86-86BFF82AF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C771A70-CA64-4720-BAF7-C2AFBF4C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1A98-BDB1-4D83-9522-8D360093262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7B27803-EFBB-4D67-B022-9D373E09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610F80-EBC7-47B7-B237-943BD002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ECE7-204F-4446-9E60-7D24DD7719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47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025805-0FFD-4194-80A9-BA0A074C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78A0CDE-6F71-4E87-8A36-2D155FF81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210591F-7EF0-4208-A1D1-6AC17608D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52B3499-9F97-45F0-92B0-4CD69A0B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1A98-BDB1-4D83-9522-8D360093262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0705179-3CEF-4A29-BC54-0530EB1A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78110E-963B-4AE7-8FCA-D869541B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ECE7-204F-4446-9E60-7D24DD7719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73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A1108E0-9981-46F7-B5F6-1DA24738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1B00AA-6D84-4E4D-8CDA-6DA972282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07DF3E-5FEE-45CC-817B-1BF3AB84E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A98-BDB1-4D83-9522-8D360093262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1D106E-F1FA-4D86-A619-E2B960FAE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C70474-5DB1-4E50-B2C8-9929CDE03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1ECE7-204F-4446-9E60-7D24DD7719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11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0BD90E-2172-4A73-BE80-54C989517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Kolorowa kura</a:t>
            </a:r>
          </a:p>
        </p:txBody>
      </p:sp>
    </p:spTree>
    <p:extLst>
      <p:ext uri="{BB962C8B-B14F-4D97-AF65-F5344CB8AC3E}">
        <p14:creationId xmlns:p14="http://schemas.microsoft.com/office/powerpoint/2010/main" val="15476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3361CE-4D31-49CF-9E9F-93F2E0D3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Co jest potrzebne do wykonania kury?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71541D-CBF5-4335-89D7-9A60B9F3E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1825625"/>
            <a:ext cx="36830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Przygotuj:</a:t>
            </a:r>
          </a:p>
          <a:p>
            <a:r>
              <a:rPr lang="pl-PL" dirty="0"/>
              <a:t>flamastry lub kredki</a:t>
            </a:r>
          </a:p>
          <a:p>
            <a:r>
              <a:rPr lang="pl-PL" dirty="0"/>
              <a:t>biała kartka</a:t>
            </a:r>
          </a:p>
          <a:p>
            <a:r>
              <a:rPr lang="pl-PL" dirty="0"/>
              <a:t>sznurek</a:t>
            </a:r>
          </a:p>
          <a:p>
            <a:r>
              <a:rPr lang="pl-PL" dirty="0"/>
              <a:t>nożyczki</a:t>
            </a:r>
          </a:p>
          <a:p>
            <a:r>
              <a:rPr lang="pl-PL" dirty="0"/>
              <a:t>klej</a:t>
            </a:r>
          </a:p>
          <a:p>
            <a:r>
              <a:rPr lang="pl-PL" dirty="0"/>
              <a:t>dziurkacz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335293-FC32-4FB0-8AA3-90C41EF303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3975" y="1187450"/>
            <a:ext cx="38290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1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EDD0E2-CFF3-479A-9F9A-A01206A7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- Poproś rodzica o pomoc w narysowaniu szablonów do narysowania kury (jej brzucha), dwóch łapek, dzioba, grzebienia(zdjęcie 1) i skrzydeł (zdjęcie 2).</a:t>
            </a:r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DF8AEDE7-0970-4867-8A76-46D7F8256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08" y="2166541"/>
            <a:ext cx="4352927" cy="3264695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EC8674F-F7A7-4D92-A706-BDBA172BF1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73516" y="1622426"/>
            <a:ext cx="3264694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4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436249-CB16-4E8C-B5AF-2812070F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442"/>
            <a:ext cx="10515600" cy="1291295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						- Wytnij wszystkie części kury.</a:t>
            </a:r>
            <a:br>
              <a:rPr lang="pl-PL" sz="2400" dirty="0"/>
            </a:br>
            <a:r>
              <a:rPr lang="pl-PL" sz="2400" dirty="0"/>
              <a:t>						- Przyklej jej dziób i grzebień na głowie.</a:t>
            </a:r>
            <a:br>
              <a:rPr lang="pl-PL" sz="2400" dirty="0"/>
            </a:br>
            <a:r>
              <a:rPr lang="pl-PL" sz="2400" dirty="0"/>
              <a:t>	         - Pokoloruj kurę 		              -  zrób dziurkaczem dziurki na skrzydłach, 							   kurze i jej łapkach.</a:t>
            </a:r>
            <a:br>
              <a:rPr lang="pl-PL" sz="2400" dirty="0"/>
            </a:br>
            <a:r>
              <a:rPr lang="pl-PL" sz="2400" dirty="0"/>
              <a:t>                                                                               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1B4BB4F-1491-44C2-9E3D-A20EAC692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448" y="1863725"/>
            <a:ext cx="3263503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D5F454F-B5C1-499D-BF92-8B361730BE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1" y="2407642"/>
            <a:ext cx="4283869" cy="32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5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5D0E8-3561-42B8-9748-8229B0C6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499"/>
            <a:ext cx="5257800" cy="5516563"/>
          </a:xfrm>
        </p:spPr>
        <p:txBody>
          <a:bodyPr>
            <a:normAutofit/>
          </a:bodyPr>
          <a:lstStyle/>
          <a:p>
            <a:r>
              <a:rPr lang="pl-PL" sz="2400" dirty="0"/>
              <a:t>- Połącz sznurkiem brzuch i skrzydła kury.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- Połącz sznurkiem brzuch kury z łapkami.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- I już kura kolorowa jest gotowa.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DD97B56-F6FD-4304-9C4B-CD6DDAA84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30" y="698499"/>
            <a:ext cx="4137422" cy="5516563"/>
          </a:xfrm>
        </p:spPr>
      </p:pic>
    </p:spTree>
    <p:extLst>
      <p:ext uri="{BB962C8B-B14F-4D97-AF65-F5344CB8AC3E}">
        <p14:creationId xmlns:p14="http://schemas.microsoft.com/office/powerpoint/2010/main" val="9101298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57</Words>
  <Application>Microsoft Office PowerPoint</Application>
  <PresentationFormat>Panoramiczny</PresentationFormat>
  <Paragraphs>12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Kolorowa kura</vt:lpstr>
      <vt:lpstr>Co jest potrzebne do wykonania kury?</vt:lpstr>
      <vt:lpstr>- Poproś rodzica o pomoc w narysowaniu szablonów do narysowania kury (jej brzucha), dwóch łapek, dzioba, grzebienia(zdjęcie 1) i skrzydeł (zdjęcie 2).</vt:lpstr>
      <vt:lpstr>      - Wytnij wszystkie części kury.       - Przyklej jej dziób i grzebień na głowie.           - Pokoloruj kurę                 -  zrób dziurkaczem dziurki na skrzydłach,           kurze i jej łapkach.                                                                                </vt:lpstr>
      <vt:lpstr>- Połącz sznurkiem brzuch i skrzydła kury.  - Połącz sznurkiem brzuch kury z łapkami.  - I już kura kolorowa jest gotowa.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Kolorowa kura</dc:title>
  <dc:creator>HP</dc:creator>
  <cp:lastModifiedBy>Monika Kudelska</cp:lastModifiedBy>
  <cp:revision>4</cp:revision>
  <dcterms:created xsi:type="dcterms:W3CDTF">2020-04-08T20:24:24Z</dcterms:created>
  <dcterms:modified xsi:type="dcterms:W3CDTF">2020-04-08T21:21:04Z</dcterms:modified>
</cp:coreProperties>
</file>